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1" r:id="rId3"/>
    <p:sldId id="257" r:id="rId4"/>
    <p:sldId id="276" r:id="rId5"/>
    <p:sldId id="298" r:id="rId6"/>
    <p:sldId id="258" r:id="rId7"/>
    <p:sldId id="277" r:id="rId8"/>
    <p:sldId id="270" r:id="rId9"/>
    <p:sldId id="283" r:id="rId10"/>
    <p:sldId id="297" r:id="rId11"/>
    <p:sldId id="256" r:id="rId12"/>
    <p:sldId id="271" r:id="rId13"/>
    <p:sldId id="292" r:id="rId14"/>
    <p:sldId id="300" r:id="rId15"/>
    <p:sldId id="259" r:id="rId16"/>
    <p:sldId id="293" r:id="rId17"/>
    <p:sldId id="260" r:id="rId18"/>
    <p:sldId id="274" r:id="rId19"/>
    <p:sldId id="280" r:id="rId20"/>
    <p:sldId id="287" r:id="rId21"/>
    <p:sldId id="269" r:id="rId22"/>
    <p:sldId id="284" r:id="rId23"/>
    <p:sldId id="296" r:id="rId24"/>
    <p:sldId id="285" r:id="rId25"/>
    <p:sldId id="286" r:id="rId26"/>
    <p:sldId id="264" r:id="rId27"/>
    <p:sldId id="294" r:id="rId28"/>
    <p:sldId id="265" r:id="rId29"/>
    <p:sldId id="295" r:id="rId30"/>
    <p:sldId id="261" r:id="rId31"/>
    <p:sldId id="289" r:id="rId32"/>
    <p:sldId id="290" r:id="rId33"/>
    <p:sldId id="282" r:id="rId34"/>
    <p:sldId id="28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참고자료(header,footer등)" id="{5AC363EA-160F-4BEB-9E49-76FAEEEBC2C0}">
          <p14:sldIdLst>
            <p14:sldId id="299"/>
            <p14:sldId id="301"/>
            <p14:sldId id="257"/>
            <p14:sldId id="276"/>
            <p14:sldId id="298"/>
            <p14:sldId id="258"/>
            <p14:sldId id="277"/>
          </p14:sldIdLst>
        </p14:section>
        <p14:section name="공통" id="{4F81CB4B-6EEE-4CBC-BCB6-AA9787D29855}">
          <p14:sldIdLst>
            <p14:sldId id="270"/>
            <p14:sldId id="283"/>
            <p14:sldId id="297"/>
          </p14:sldIdLst>
        </p14:section>
        <p14:section name="회원관리" id="{7993E7AE-8A15-45D8-BFAF-F7ED27EDEDA6}">
          <p14:sldIdLst>
            <p14:sldId id="256"/>
            <p14:sldId id="271"/>
            <p14:sldId id="292"/>
            <p14:sldId id="300"/>
          </p14:sldIdLst>
        </p14:section>
        <p14:section name="시공사례관리" id="{AE10BDE7-5FF4-44F3-A87A-D4AF86B0BD38}">
          <p14:sldIdLst>
            <p14:sldId id="259"/>
            <p14:sldId id="293"/>
            <p14:sldId id="260"/>
            <p14:sldId id="274"/>
          </p14:sldIdLst>
        </p14:section>
        <p14:section name="내정보관리" id="{44F29072-CC63-4728-8E55-25AE906AC586}">
          <p14:sldIdLst>
            <p14:sldId id="280"/>
            <p14:sldId id="287"/>
            <p14:sldId id="269"/>
          </p14:sldIdLst>
        </p14:section>
        <p14:section name="방정보관리" id="{7CCA1AA5-B51E-479B-85E1-4C0816646656}">
          <p14:sldIdLst>
            <p14:sldId id="284"/>
            <p14:sldId id="296"/>
            <p14:sldId id="285"/>
            <p14:sldId id="286"/>
          </p14:sldIdLst>
        </p14:section>
        <p14:section name="업체정보관리" id="{E4B58872-CBC4-463A-9A40-6D0D6F8A402A}">
          <p14:sldIdLst>
            <p14:sldId id="264"/>
            <p14:sldId id="294"/>
            <p14:sldId id="265"/>
            <p14:sldId id="295"/>
          </p14:sldIdLst>
        </p14:section>
        <p14:section name="컨설팅정보관리" id="{9C83755D-5899-43B0-B06C-27B469A7E9BE}">
          <p14:sldIdLst>
            <p14:sldId id="261"/>
            <p14:sldId id="289"/>
            <p14:sldId id="290"/>
          </p14:sldIdLst>
        </p14:section>
        <p14:section name="etc" id="{C72689AB-8747-4573-A518-480BABB1FB30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9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4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3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7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1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8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6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6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8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58C4C-0AD1-401A-BF71-A7C9FA342567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ostcodify.poesis.kr/guide/jquery_plugin" TargetMode="External"/><Relationship Id="rId4" Type="http://schemas.openxmlformats.org/officeDocument/2006/relationships/hyperlink" Target="https://www.zigbang.com/items1/639858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www.zigbang.com/items1/639858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" y="831124"/>
            <a:ext cx="5884362" cy="53884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9197" y="5513212"/>
            <a:ext cx="179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세션 확인 후</a:t>
            </a:r>
            <a:endParaRPr lang="en-US" altLang="ko-KR" sz="1400" dirty="0" smtClean="0"/>
          </a:p>
          <a:p>
            <a:r>
              <a:rPr lang="ko-KR" altLang="en-US" sz="1400" dirty="0" smtClean="0"/>
              <a:t>없으면 로그인 </a:t>
            </a:r>
            <a:r>
              <a:rPr lang="ko-KR" altLang="en-US" sz="1400" dirty="0" err="1" smtClean="0"/>
              <a:t>ㄱㄱ</a:t>
            </a:r>
            <a:endParaRPr lang="ko-KR" altLang="en-US" sz="1400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5801829" y="5681971"/>
            <a:ext cx="1187368" cy="159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4818902" y="6134101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demo-construction.html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01495" y="616869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최근 본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3165" y="1217620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89189" y="1421398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33205" y="2621251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2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" y="501817"/>
            <a:ext cx="2612107" cy="20257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" y="2527532"/>
            <a:ext cx="2612107" cy="319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1" y="501817"/>
            <a:ext cx="3152273" cy="202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3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302" y="6100873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7946" y="5823874"/>
            <a:ext cx="396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login-register.html</a:t>
            </a:r>
          </a:p>
          <a:p>
            <a:r>
              <a:rPr lang="en-US" altLang="ko-KR" dirty="0" smtClean="0"/>
              <a:t>+</a:t>
            </a:r>
            <a:r>
              <a:rPr lang="en-US" altLang="ko-KR" dirty="0" err="1" smtClean="0"/>
              <a:t>recaptcha</a:t>
            </a:r>
            <a:endParaRPr lang="en-US" altLang="ko-KR" dirty="0" smtClean="0"/>
          </a:p>
          <a:p>
            <a:r>
              <a:rPr lang="en-US" altLang="ko-KR" dirty="0" smtClean="0"/>
              <a:t>(contact-recaptcha.html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" name="Picture 2" descr="C:\Users\joyounghyeon76\Desktop\캡처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/>
          <a:stretch/>
        </p:blipFill>
        <p:spPr bwMode="auto">
          <a:xfrm>
            <a:off x="6515100" y="2741964"/>
            <a:ext cx="4351282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254188" y="2741964"/>
            <a:ext cx="977153" cy="431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98642" y="3665552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598642" y="4134732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시공 업체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598642" y="5701188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임대 업체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073799" y="4033582"/>
            <a:ext cx="1643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시공업체</a:t>
            </a:r>
          </a:p>
          <a:p>
            <a:r>
              <a:rPr lang="ko-KR" altLang="en-US" dirty="0"/>
              <a:t>3 : 임대업체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57410" y="294780"/>
            <a:ext cx="4408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</a:t>
            </a:r>
            <a:r>
              <a:rPr lang="ko-KR" altLang="en-US" b="1" dirty="0" smtClean="0"/>
              <a:t>인테리어분야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가입을 받고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임대분양분야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 보기를 나눠야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98642" y="5255918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508057" y="3318599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인테리어분야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508057" y="4937282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임대분양분야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639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898108"/>
            <a:ext cx="3582557" cy="23198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95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회원정보 수정화면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08747" y="5122116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contact-recaptcha.html</a:t>
            </a:r>
            <a:endParaRPr lang="en-US" altLang="ko-KR" dirty="0" smtClean="0"/>
          </a:p>
          <a:p>
            <a:r>
              <a:rPr lang="en-US" altLang="ko-KR" dirty="0" smtClean="0"/>
              <a:t>+ contact-file.html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3297116"/>
            <a:ext cx="3605953" cy="3349869"/>
          </a:xfrm>
          <a:prstGeom prst="rect">
            <a:avLst/>
          </a:prstGeom>
        </p:spPr>
      </p:pic>
      <p:pic>
        <p:nvPicPr>
          <p:cNvPr id="3074" name="Picture 2" descr="C:\Users\joyounghyeon76\Desktop\후르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6" y="62753"/>
            <a:ext cx="5407238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419600" y="2592434"/>
            <a:ext cx="14522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0099" y="51221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89691" y="898108"/>
            <a:ext cx="11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일반 회원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71307" y="3376219"/>
            <a:ext cx="1484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사업주 회원</a:t>
            </a:r>
            <a:endParaRPr lang="en-US" altLang="ko-KR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페이지 참고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57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6273" y="1530763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1951" y="197667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6213" y="1997888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2717" y="2500095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8718" y="384589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1635277" y="244622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35277" y="3980185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1543" y="4549521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30206" y="5066655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시공 사례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674490" y="4561349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688924" y="5027783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22442" y="6071266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189534" y="199844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93795" y="2019656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시공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212859" y="2571019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0470" y="2534335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204376" y="5457202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232102" y="5528320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41909" y="1767056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271190" y="391039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162263" y="400544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35277" y="2968334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2888" y="2931650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2717" y="549961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1740443" y="557072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69547" y="6072008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341642" y="153077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19" y="1911900"/>
            <a:ext cx="2590607" cy="40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0083" y="1522812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95761" y="196872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0023" y="1989937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96527" y="2492144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82528" y="3837939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2319087" y="243827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19087" y="397223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5353" y="454157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14016" y="505870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임대 지역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2358300" y="4553398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72734" y="5019832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6252" y="6063315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873344" y="1990491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6452" y="1987711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임대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896669" y="2563068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54280" y="2501597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888186" y="544925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915912" y="552036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67713" y="1640285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임대업체정보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955000" y="3902443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846073" y="399749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19087" y="2960383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76698" y="2923699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396527" y="5491660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424253" y="5562778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53357" y="6064057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3025452" y="1522821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305108" y="1735334"/>
            <a:ext cx="273459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/>
              <a:t>공인중개사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건물주가 가입이 가능함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사업자등록번호는 </a:t>
            </a:r>
            <a:r>
              <a:rPr lang="ko-KR" altLang="en-US" dirty="0" err="1" smtClean="0"/>
              <a:t>안적어도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적으면 신뢰성이 있음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 smtClean="0"/>
              <a:t>mainWorkField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시공 분야</a:t>
            </a:r>
            <a:r>
              <a:rPr lang="en-US" altLang="ko-KR" sz="1400" dirty="0"/>
              <a:t>(</a:t>
            </a:r>
            <a:r>
              <a:rPr lang="ko-KR" altLang="en-US" sz="1400" dirty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임대 분야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지역명</a:t>
            </a:r>
            <a:r>
              <a:rPr lang="en-US" altLang="ko-KR" sz="1400" dirty="0"/>
              <a:t>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algn="ctr"/>
            <a:r>
              <a:rPr lang="en-US" altLang="ko-KR" dirty="0" err="1" smtClean="0"/>
              <a:t>mainWorkArea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시공 사례</a:t>
            </a:r>
            <a:r>
              <a:rPr lang="en-US" altLang="ko-KR" sz="1400" dirty="0" smtClean="0"/>
              <a:t>(</a:t>
            </a:r>
          </a:p>
          <a:p>
            <a:r>
              <a:rPr lang="ko-KR" altLang="en-US" sz="1400" dirty="0" smtClean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임대 지역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지역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5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35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0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4904" y="332658"/>
            <a:ext cx="8581744" cy="864095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시공사례관리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시공사례입력</a:t>
            </a:r>
            <a:r>
              <a:rPr lang="en-US" altLang="ko-KR" sz="3600" dirty="0" smtClean="0"/>
              <a:t>/</a:t>
            </a:r>
            <a:r>
              <a:rPr lang="ko-KR" altLang="en-US" sz="3600" dirty="0" err="1" smtClean="0"/>
              <a:t>수정시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입력 내용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768130" y="1504813"/>
            <a:ext cx="3672408" cy="4608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4154" y="4025093"/>
            <a:ext cx="3240360" cy="5442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(HTML)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981297" y="514540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VR </a:t>
            </a:r>
            <a:r>
              <a:rPr lang="ko-KR" altLang="en-US" dirty="0"/>
              <a:t>이미지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51983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46432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84154" y="1576821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공사명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84154" y="2080877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공사구분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84154" y="25849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공사면적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4154" y="308898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공사지역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84154" y="35612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시공비용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56" y="1196753"/>
            <a:ext cx="2882128" cy="49165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5510" y="6113324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사용되는</a:t>
            </a:r>
            <a:r>
              <a:rPr lang="en-US" altLang="ko-KR" dirty="0" smtClean="0"/>
              <a:t> Table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BuildCaseInfoBoard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62163" y="1392155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사진은 수정이 </a:t>
            </a:r>
            <a:r>
              <a:rPr lang="ko-KR" altLang="en-US" dirty="0" err="1" smtClean="0"/>
              <a:t>안된다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현재 서버상 구현이 안됨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대표 이미지의 경우 단일 선택이다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VR </a:t>
            </a:r>
            <a:r>
              <a:rPr lang="ko-KR" altLang="en-US" dirty="0" smtClean="0"/>
              <a:t>이미지의 경우 다중선택이 가능하다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981297" y="4696943"/>
            <a:ext cx="3240360" cy="3208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1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시공사례목록조회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3552" y="5704715"/>
            <a:ext cx="4670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+ component-range-slider.html(</a:t>
            </a:r>
            <a:r>
              <a:rPr lang="ko-KR" altLang="en-US" dirty="0" err="1"/>
              <a:t>필요시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605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38" y="41658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0386" y="5706252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(blog-single-left-sidebar.html)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9700" y="57154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37" y="4439738"/>
            <a:ext cx="3856947" cy="21677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605" y="1168079"/>
            <a:ext cx="3280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VRImages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VRPano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로 구동된다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Coordinate</a:t>
            </a:r>
            <a:r>
              <a:rPr lang="ko-KR" altLang="en-US" dirty="0" smtClean="0"/>
              <a:t>내 정보는 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Map API</a:t>
            </a:r>
            <a:r>
              <a:rPr lang="ko-KR" altLang="en-US" dirty="0" smtClean="0"/>
              <a:t>를 이용하여 구현한다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regionCategory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해당 글에 대한 해시태그</a:t>
            </a:r>
            <a:r>
              <a:rPr lang="en-US" altLang="ko-KR" dirty="0" smtClean="0"/>
              <a:t>(#)</a:t>
            </a:r>
            <a:r>
              <a:rPr lang="ko-KR" altLang="en-US" dirty="0"/>
              <a:t>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최초 작성일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initWriteDate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글 </a:t>
            </a:r>
            <a:r>
              <a:rPr lang="ko-KR" altLang="en-US" dirty="0" err="1" smtClean="0"/>
              <a:t>수정시</a:t>
            </a:r>
            <a:r>
              <a:rPr lang="ko-KR" altLang="en-US" dirty="0" smtClean="0"/>
              <a:t> 갱신된다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 smtClean="0"/>
              <a:t>기능은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comment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구현된다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39" y="707608"/>
            <a:ext cx="2882128" cy="49165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585567" y="401117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27072" y="401117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268577" y="401117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072873" y="698583"/>
            <a:ext cx="2965837" cy="126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Viewer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624616" y="41658"/>
            <a:ext cx="1327868" cy="294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업체명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대표명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사업장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위치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연락처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6835661" y="2955767"/>
            <a:ext cx="3693380" cy="66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BuildCaseInfo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ko-KR" altLang="en-US" sz="1600" dirty="0" smtClean="0"/>
              <a:t>공사 구분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 위치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 면적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시공 </a:t>
            </a:r>
            <a:r>
              <a:rPr lang="ko-KR" altLang="en-US" sz="1600" dirty="0" err="1" smtClean="0"/>
              <a:t>가격등</a:t>
            </a:r>
            <a:r>
              <a:rPr lang="en-US" altLang="ko-KR" sz="1600" dirty="0" smtClean="0"/>
              <a:t>..)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51632" y="41658"/>
            <a:ext cx="3693380" cy="19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Title(</a:t>
            </a:r>
            <a:r>
              <a:rPr lang="ko-KR" altLang="en-US" sz="1600" dirty="0" smtClean="0"/>
              <a:t>글 제목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835661" y="3660132"/>
            <a:ext cx="3693380" cy="30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HTMLText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에디터상 삽입 내용</a:t>
            </a:r>
            <a:r>
              <a:rPr lang="en-US" altLang="ko-KR" dirty="0" smtClean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624616" y="3166522"/>
            <a:ext cx="1327868" cy="135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</a:t>
            </a:r>
            <a:r>
              <a:rPr lang="ko-KR" altLang="en-US" dirty="0" smtClean="0"/>
              <a:t>도 정보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(coordinate)</a:t>
            </a:r>
          </a:p>
          <a:p>
            <a:pPr algn="ctr"/>
            <a:r>
              <a:rPr lang="en-US" altLang="ko-KR" sz="1400" dirty="0" smtClean="0"/>
              <a:t>Map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 smtClean="0"/>
              <a:t>로드뷰</a:t>
            </a:r>
            <a:r>
              <a:rPr lang="en-US" altLang="ko-KR" sz="1400" dirty="0" smtClean="0"/>
              <a:t> 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638373" y="224856"/>
            <a:ext cx="3693380" cy="289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smtClean="0"/>
              <a:t>, </a:t>
            </a:r>
            <a:r>
              <a:rPr lang="ko-KR" altLang="en-US" smtClean="0"/>
              <a:t>공사구분</a:t>
            </a:r>
            <a:r>
              <a:rPr lang="en-US" altLang="ko-KR" smtClean="0"/>
              <a:t>, </a:t>
            </a:r>
            <a:r>
              <a:rPr lang="ko-KR" altLang="en-US" dirty="0" err="1" smtClean="0"/>
              <a:t>댓글수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68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3028" y="5777055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시공사례조회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9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1688182"/>
            <a:ext cx="5242725" cy="364489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89975" y="1908313"/>
            <a:ext cx="1769292" cy="302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베스트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226784" y="1904519"/>
            <a:ext cx="2173522" cy="302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베스트 시공사례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6704" y="2241416"/>
            <a:ext cx="1876784" cy="1620292"/>
            <a:chOff x="419797" y="3131322"/>
            <a:chExt cx="3672408" cy="3170515"/>
          </a:xfrm>
        </p:grpSpPr>
        <p:sp>
          <p:nvSpPr>
            <p:cNvPr id="16" name="직사각형 15"/>
            <p:cNvSpPr/>
            <p:nvPr/>
          </p:nvSpPr>
          <p:spPr>
            <a:xfrm>
              <a:off x="419797" y="3131322"/>
              <a:ext cx="3672408" cy="3170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35821" y="3335100"/>
              <a:ext cx="3168352" cy="2811754"/>
              <a:chOff x="467544" y="1616554"/>
              <a:chExt cx="3168352" cy="181244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67544" y="1616554"/>
                <a:ext cx="3168352" cy="18124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11560" y="1700809"/>
                <a:ext cx="2880320" cy="66923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대표 </a:t>
                </a:r>
                <a:r>
                  <a:rPr lang="ko-KR" altLang="en-US" sz="1100" dirty="0" err="1" smtClean="0"/>
                  <a:t>미리보기</a:t>
                </a:r>
                <a:r>
                  <a:rPr lang="ko-KR" altLang="en-US" sz="1100" dirty="0" smtClean="0"/>
                  <a:t> 사진</a:t>
                </a:r>
                <a:endParaRPr lang="ko-KR" altLang="en-US" sz="11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11560" y="2780928"/>
                <a:ext cx="2880320" cy="53818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주소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가격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월세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층수</a:t>
                </a:r>
                <a:endParaRPr lang="en-US" altLang="ko-KR" sz="1100" dirty="0" smtClean="0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779837" y="4534953"/>
              <a:ext cx="2880320" cy="46249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제목</a:t>
              </a:r>
              <a:endParaRPr lang="en-US" altLang="ko-KR" sz="1100" dirty="0" smtClean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65733" y="2344003"/>
            <a:ext cx="1697878" cy="1465836"/>
            <a:chOff x="5016207" y="2110121"/>
            <a:chExt cx="3672408" cy="3170515"/>
          </a:xfrm>
        </p:grpSpPr>
        <p:sp>
          <p:nvSpPr>
            <p:cNvPr id="24" name="직사각형 23"/>
            <p:cNvSpPr/>
            <p:nvPr/>
          </p:nvSpPr>
          <p:spPr>
            <a:xfrm>
              <a:off x="5016207" y="2110121"/>
              <a:ext cx="3672408" cy="3170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232231" y="2313899"/>
              <a:ext cx="3168352" cy="2811754"/>
              <a:chOff x="467544" y="1616554"/>
              <a:chExt cx="3168352" cy="181244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67544" y="1616554"/>
                <a:ext cx="3168352" cy="18124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11560" y="1700809"/>
                <a:ext cx="2880320" cy="66923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시공사진</a:t>
                </a:r>
                <a:endParaRPr lang="ko-KR" altLang="en-US" sz="105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11560" y="2780928"/>
                <a:ext cx="2880320" cy="53818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err="1" smtClean="0"/>
                  <a:t>공사명</a:t>
                </a:r>
                <a:r>
                  <a:rPr lang="en-US" altLang="ko-KR" sz="1050" dirty="0" smtClean="0"/>
                  <a:t>, </a:t>
                </a:r>
                <a:r>
                  <a:rPr lang="ko-KR" altLang="en-US" sz="1050" dirty="0" smtClean="0"/>
                  <a:t>공사구분</a:t>
                </a:r>
                <a:r>
                  <a:rPr lang="en-US" altLang="ko-KR" sz="1050" dirty="0" smtClean="0"/>
                  <a:t>, </a:t>
                </a:r>
                <a:r>
                  <a:rPr lang="ko-KR" altLang="en-US" sz="1050" dirty="0" smtClean="0"/>
                  <a:t>공사지역</a:t>
                </a:r>
                <a:r>
                  <a:rPr lang="en-US" altLang="ko-KR" sz="1050" dirty="0" smtClean="0"/>
                  <a:t>, </a:t>
                </a:r>
                <a:r>
                  <a:rPr lang="ko-KR" altLang="en-US" sz="1050" dirty="0" smtClean="0"/>
                  <a:t>공사면적</a:t>
                </a:r>
                <a:endParaRPr lang="en-US" altLang="ko-KR" sz="1050" dirty="0" smtClean="0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5376247" y="3513752"/>
              <a:ext cx="2880320" cy="46249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/>
                <a:t>공사명</a:t>
              </a:r>
              <a:endParaRPr lang="en-US" altLang="ko-KR" sz="105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588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845493"/>
            <a:ext cx="5385959" cy="48607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</a:t>
            </a:r>
            <a:r>
              <a:rPr lang="ko-KR" altLang="en-US" b="1" dirty="0" smtClean="0"/>
              <a:t> 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</a:t>
            </a:r>
            <a:r>
              <a:rPr lang="ko-KR" altLang="en-US" b="1" dirty="0" err="1" smtClean="0"/>
              <a:t>방정보조회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3029" y="5844136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내 컨설팅 정보조회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5759" y="5461636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447770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798" y="4633431"/>
            <a:ext cx="2476500" cy="476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644" y="738389"/>
            <a:ext cx="4410807" cy="6713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03633" y="10056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2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08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7" y="1072603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8" idx="1"/>
          </p:cNvCxnSpPr>
          <p:nvPr/>
        </p:nvCxnSpPr>
        <p:spPr>
          <a:xfrm flipV="1">
            <a:off x="1988456" y="3502982"/>
            <a:ext cx="1219201" cy="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5" y="927006"/>
            <a:ext cx="1971675" cy="5419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1015" y="117693"/>
            <a:ext cx="328052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</a:t>
            </a:r>
            <a:r>
              <a:rPr lang="ko-KR" altLang="en-US" dirty="0" smtClean="0"/>
              <a:t>직방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참고 바람</a:t>
            </a:r>
            <a:endParaRPr lang="en-US" altLang="ko-KR" dirty="0" smtClean="0"/>
          </a:p>
          <a:p>
            <a:pPr algn="just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www.zigbang.com/items1/6398587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건물 형태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집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이미지는 </a:t>
            </a:r>
            <a:r>
              <a:rPr lang="ko-KR" altLang="en-US" b="1" dirty="0" smtClean="0"/>
              <a:t>필수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“Coordinate(</a:t>
            </a:r>
            <a:r>
              <a:rPr lang="ko-KR" altLang="en-US" dirty="0" smtClean="0"/>
              <a:t>좌표정보</a:t>
            </a:r>
            <a:r>
              <a:rPr lang="en-US" altLang="ko-KR" dirty="0" smtClean="0"/>
              <a:t>)”</a:t>
            </a:r>
            <a:r>
              <a:rPr lang="ko-KR" altLang="en-US" dirty="0" smtClean="0"/>
              <a:t>는 우편번호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해당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경도를 입력하여 자동으로 입력되게 하자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참고자료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smtClean="0">
                <a:hlinkClick r:id="rId5"/>
              </a:rPr>
              <a:t>postcodify.poesis.kr/guide/jquery_plugin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사진은 수정이 </a:t>
            </a:r>
            <a:r>
              <a:rPr lang="ko-KR" altLang="en-US" dirty="0" err="1"/>
              <a:t>안된다</a:t>
            </a:r>
            <a:endParaRPr lang="en-US" altLang="ko-KR" dirty="0"/>
          </a:p>
          <a:p>
            <a:pPr algn="just"/>
            <a:r>
              <a:rPr lang="en-US" altLang="ko-KR" dirty="0"/>
              <a:t>(</a:t>
            </a:r>
            <a:r>
              <a:rPr lang="ko-KR" altLang="en-US" dirty="0"/>
              <a:t>현재 서버상 구현이 안됨</a:t>
            </a:r>
            <a:r>
              <a:rPr lang="en-US" altLang="ko-KR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대표 이미지의 경우 단일 선택이다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VR </a:t>
            </a:r>
            <a:r>
              <a:rPr lang="ko-KR" altLang="en-US" dirty="0"/>
              <a:t>이미지의 경우 다중선택이 </a:t>
            </a:r>
            <a:r>
              <a:rPr lang="ko-KR" altLang="en-US" dirty="0" smtClean="0"/>
              <a:t>가능하다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86" y="338276"/>
            <a:ext cx="408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98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" y="1170525"/>
            <a:ext cx="4819072" cy="16501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9797" y="3131322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35821" y="3335100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9837" y="4534953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54" y="1046014"/>
            <a:ext cx="5291312" cy="8217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75505" y="5636971"/>
            <a:ext cx="4696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component-range-slider.html(</a:t>
            </a:r>
            <a:r>
              <a:rPr lang="ko-KR" altLang="en-US" dirty="0" err="1" smtClean="0"/>
              <a:t>필요시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906360" y="9858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0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0" y="0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6101" y="271178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파일명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90" y="4424727"/>
            <a:ext cx="3856947" cy="3794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7790" y="10098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참고사항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직방</a:t>
            </a:r>
            <a:r>
              <a:rPr lang="en-US" altLang="ko-KR" dirty="0"/>
              <a:t>”</a:t>
            </a:r>
            <a:r>
              <a:rPr lang="ko-KR" altLang="en-US" dirty="0"/>
              <a:t>을 참고 바람</a:t>
            </a:r>
            <a:endParaRPr lang="en-US" altLang="ko-KR" dirty="0"/>
          </a:p>
          <a:p>
            <a:pPr algn="just"/>
            <a:r>
              <a:rPr lang="en-US" altLang="ko-KR" dirty="0">
                <a:hlinkClick r:id="rId4"/>
              </a:rPr>
              <a:t>https://www.zigbang.com/items1/6398587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1" y="2332403"/>
            <a:ext cx="5244851" cy="426718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323152" y="4023687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164657" y="4023687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006162" y="4023686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28953" y="604299"/>
            <a:ext cx="2965837" cy="126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Viewer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60412" y="514666"/>
            <a:ext cx="1327868" cy="294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업체명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대표명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사업장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위치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연락처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6638373" y="2926348"/>
            <a:ext cx="3693380" cy="66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RoomInfo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보증금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월세등</a:t>
            </a:r>
            <a:r>
              <a:rPr lang="en-US" altLang="ko-KR" dirty="0" smtClean="0"/>
              <a:t>..)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38373" y="0"/>
            <a:ext cx="3693380" cy="19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Title(</a:t>
            </a:r>
            <a:r>
              <a:rPr lang="ko-KR" altLang="en-US" sz="1600" dirty="0" smtClean="0"/>
              <a:t>글 제목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38373" y="3630713"/>
            <a:ext cx="3693380" cy="30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HTMLText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에디터상 삽입 내용</a:t>
            </a:r>
            <a:r>
              <a:rPr lang="en-US" altLang="ko-KR" dirty="0" smtClean="0"/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560412" y="3639530"/>
            <a:ext cx="1327868" cy="135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</a:t>
            </a:r>
            <a:r>
              <a:rPr lang="ko-KR" altLang="en-US" dirty="0" smtClean="0"/>
              <a:t>도 정보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(coordinate)</a:t>
            </a:r>
          </a:p>
          <a:p>
            <a:pPr algn="ctr"/>
            <a:r>
              <a:rPr lang="en-US" altLang="ko-KR" sz="1400" dirty="0" smtClean="0"/>
              <a:t>Map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 smtClean="0"/>
              <a:t>로드뷰</a:t>
            </a:r>
            <a:r>
              <a:rPr lang="en-US" altLang="ko-KR" sz="1400" dirty="0" smtClean="0"/>
              <a:t> </a:t>
            </a:r>
            <a:endParaRPr lang="en-US" altLang="ko-KR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6638373" y="224856"/>
            <a:ext cx="3693380" cy="289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방구조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댓글수</a:t>
            </a:r>
            <a:r>
              <a:rPr lang="en-US" altLang="ko-KR" dirty="0" smtClean="0"/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560412" y="0"/>
            <a:ext cx="1327868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업체 로고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721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목록조회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7368" y="5653502"/>
            <a:ext cx="433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blog-grid-2.html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1738" y="59703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772925" y="367520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177670" y="15277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목록조회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841758" y="1426532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업체 관련 정보를 클릭한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업체정보 상세보기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회사로고를 입력하지 않은 경우 기본 로고를 삽입한다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 소개 대표이미지 삽입은 필수이다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4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845494"/>
            <a:ext cx="5385958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542" y="5952981"/>
            <a:ext cx="4679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/>
              <a:t>: </a:t>
            </a:r>
            <a:r>
              <a:rPr lang="en-US" altLang="ko-KR" dirty="0" smtClean="0"/>
              <a:t>about-me.html</a:t>
            </a:r>
          </a:p>
          <a:p>
            <a:r>
              <a:rPr lang="en-US" altLang="ko-KR" dirty="0" smtClean="0"/>
              <a:t>+ contact-5.html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</a:t>
            </a:r>
            <a:r>
              <a:rPr lang="en-US" altLang="ko-KR" dirty="0"/>
              <a:t>comment 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en-US" altLang="ko-KR" dirty="0" smtClean="0"/>
              <a:t>(blog-single-left-sidebar.html)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03694" y="2814918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25"/>
          <a:stretch/>
        </p:blipFill>
        <p:spPr>
          <a:xfrm>
            <a:off x="6753748" y="1733335"/>
            <a:ext cx="5002824" cy="390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48" y="337203"/>
            <a:ext cx="5002824" cy="1522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47" y="5706252"/>
            <a:ext cx="5049087" cy="49672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81742" y="492185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2686" y="5168893"/>
            <a:ext cx="46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참고 화면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집닥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3" y="1165163"/>
            <a:ext cx="5574710" cy="373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11463" y="1468483"/>
            <a:ext cx="3280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분야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사례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대표 이미지 표시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하단부에 최신 시공 케이스를 표기하여 고객이 열람할 수 있도록 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/>
              <a:t>기능은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r>
              <a:rPr lang="ko-KR" altLang="en-US" dirty="0"/>
              <a:t>로 구현된다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자사를 통하여 연락하여야 하기 때문에 </a:t>
            </a:r>
            <a:r>
              <a:rPr lang="en-US" altLang="ko-KR" dirty="0"/>
              <a:t>email, </a:t>
            </a:r>
            <a:r>
              <a:rPr lang="ko-KR" altLang="en-US" dirty="0" err="1"/>
              <a:t>연락처등</a:t>
            </a:r>
            <a:r>
              <a:rPr lang="ko-KR" altLang="en-US" dirty="0"/>
              <a:t> 직접 연락을 할 수 있는 요소는 적지 않는다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 algn="just">
              <a:buFontTx/>
              <a:buChar char="-"/>
            </a:pP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62" y="1468483"/>
            <a:ext cx="2047875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39062" y="5168893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이용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8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80" y="3719146"/>
            <a:ext cx="7231573" cy="2984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614"/>
            <a:ext cx="3593676" cy="3977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57"/>
            <a:ext cx="12192000" cy="230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5759" y="3113985"/>
            <a:ext cx="33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Demo-Construction.html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6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2686" y="338276"/>
            <a:ext cx="533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(</a:t>
            </a:r>
            <a:r>
              <a:rPr lang="ko-KR" altLang="en-US" b="1" dirty="0" smtClean="0"/>
              <a:t>특정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 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74058"/>
            <a:ext cx="5078240" cy="5294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28" y="1074058"/>
            <a:ext cx="5297372" cy="52948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5215" y="6211669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73754" y="63660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08495" y="325418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10133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672417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83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73" y="343720"/>
            <a:ext cx="574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정보 상세보기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일반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22564"/>
            <a:ext cx="4731316" cy="4628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418" y="6211669"/>
            <a:ext cx="381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bootstrap grid, table</a:t>
            </a:r>
            <a:r>
              <a:rPr lang="ko-KR" altLang="en-US" dirty="0" smtClean="0"/>
              <a:t>로 제작하자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6829" y="635016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22260" y="2868706"/>
            <a:ext cx="1452281" cy="726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4406" y="1133356"/>
            <a:ext cx="3280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관리자의 경우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접수현황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정보를 고칠 수 있게 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=&gt; </a:t>
            </a:r>
            <a:r>
              <a:rPr lang="ko-KR" altLang="en-US" dirty="0" smtClean="0"/>
              <a:t>컨설팅 정보 조회 반영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94845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6350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77855" y="578854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427" y="338276"/>
            <a:ext cx="516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전체 컨설팅 정보조회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8051" y="5705322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+ </a:t>
            </a:r>
            <a:r>
              <a:rPr lang="en-US" altLang="ko-KR" dirty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578935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07" y="4877110"/>
            <a:ext cx="2476500" cy="4762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84" y="833847"/>
            <a:ext cx="4410807" cy="6713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45865" y="11695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  <p:pic>
        <p:nvPicPr>
          <p:cNvPr id="4098" name="Picture 2" descr="C:\Users\joyounghyeon76\Desktop\기본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842683"/>
            <a:ext cx="4312397" cy="41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850" y="5237626"/>
            <a:ext cx="52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page.html, FAQS.html,gallery.html</a:t>
            </a:r>
            <a:endParaRPr lang="ko-KR" altLang="en-US" dirty="0"/>
          </a:p>
        </p:txBody>
      </p:sp>
      <p:pic>
        <p:nvPicPr>
          <p:cNvPr id="4099" name="Picture 3" descr="C:\Users\joyounghyeon76\Desktop\FQ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47" y="1178169"/>
            <a:ext cx="5713191" cy="37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44457" y="2548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page.html, FAQS.html,gallery.html  </a:t>
            </a:r>
            <a:r>
              <a:rPr lang="ko-KR" altLang="en-US" dirty="0"/>
              <a:t>같은 </a:t>
            </a:r>
            <a:r>
              <a:rPr lang="en-US" altLang="ko-KR" dirty="0"/>
              <a:t>css</a:t>
            </a:r>
            <a:r>
              <a:rPr lang="ko-KR" altLang="en-US" dirty="0"/>
              <a:t>인만큼 레이아웃 만 신경 써서 배치하면 다 가능</a:t>
            </a:r>
            <a:r>
              <a:rPr lang="en-US" altLang="ko-KR" dirty="0"/>
              <a:t>(</a:t>
            </a:r>
            <a:r>
              <a:rPr lang="ko-KR" altLang="en-US" dirty="0"/>
              <a:t>하지만 다양한 </a:t>
            </a:r>
            <a:r>
              <a:rPr lang="en-US" altLang="ko-KR" dirty="0"/>
              <a:t>html</a:t>
            </a:r>
            <a:r>
              <a:rPr lang="ko-KR" altLang="en-US" dirty="0"/>
              <a:t>존재하니 있는거 쓰는 게 편리함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932" y="4466662"/>
            <a:ext cx="146162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131"/>
            <a:ext cx="3390899" cy="5864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28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Shop.html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79131"/>
            <a:ext cx="2686050" cy="5864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582" y="596265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31" y="0"/>
            <a:ext cx="2437269" cy="5924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443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0"/>
            <a:ext cx="33909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03" y="2428875"/>
            <a:ext cx="1228725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803" y="5943600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59" y="277046"/>
            <a:ext cx="4648200" cy="625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3886" y="277046"/>
            <a:ext cx="378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98286" y="885372"/>
            <a:ext cx="3615077" cy="1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3281590"/>
            <a:ext cx="6734628" cy="314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54" y="669369"/>
            <a:ext cx="1588576" cy="5760461"/>
          </a:xfrm>
          <a:prstGeom prst="rect">
            <a:avLst/>
          </a:prstGeom>
        </p:spPr>
      </p:pic>
      <p:pic>
        <p:nvPicPr>
          <p:cNvPr id="8194" name="Picture 2" descr="C:\Users\joyounghyeon76\Desktop\ererererrer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63" y="2951773"/>
            <a:ext cx="5708650" cy="388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886" y="277046"/>
            <a:ext cx="364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" y="1100387"/>
            <a:ext cx="7866573" cy="3060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6" y="4281119"/>
            <a:ext cx="1586476" cy="1717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134" y="4337930"/>
            <a:ext cx="3423918" cy="14098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3449" y="5813895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navigation.html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13886" y="5998561"/>
            <a:ext cx="223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pagination-progress.html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518402" y="5890839"/>
            <a:ext cx="235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tables.html</a:t>
            </a:r>
            <a:endParaRPr lang="en-US" altLang="ko-KR" sz="1400" dirty="0"/>
          </a:p>
          <a:p>
            <a:r>
              <a:rPr lang="ko-KR" altLang="en-US" sz="1400" dirty="0" smtClean="0"/>
              <a:t>component-datatable.html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816" y="3116365"/>
            <a:ext cx="4545578" cy="26314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192502" y="1689540"/>
            <a:ext cx="3806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기본 </a:t>
            </a:r>
            <a:r>
              <a:rPr lang="en-US" altLang="ko-KR" sz="1400" b="1" dirty="0" smtClean="0"/>
              <a:t>page </a:t>
            </a:r>
            <a:r>
              <a:rPr lang="ko-KR" altLang="en-US" sz="1400" b="1" dirty="0" smtClean="0"/>
              <a:t>외에 다양한 </a:t>
            </a:r>
            <a:r>
              <a:rPr lang="en-US" altLang="ko-KR" sz="1400" b="1" dirty="0" err="1" smtClean="0"/>
              <a:t>componen</a:t>
            </a:r>
            <a:r>
              <a:rPr lang="ko-KR" altLang="en-US" sz="1400" b="1" dirty="0" smtClean="0"/>
              <a:t>들이 있다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=&gt; SHORTCODE </a:t>
            </a:r>
            <a:r>
              <a:rPr lang="ko-KR" altLang="en-US" sz="1400" b="1" dirty="0" smtClean="0"/>
              <a:t>참고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58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4" y="1305474"/>
            <a:ext cx="6743700" cy="72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0894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1" y="2262663"/>
            <a:ext cx="6784577" cy="904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0" y="3232077"/>
            <a:ext cx="6825196" cy="187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6266" y="5663281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style-2,7 &amp; header-light.html 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4596266" y="1749287"/>
            <a:ext cx="1907901" cy="954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52" y="250679"/>
            <a:ext cx="2667000" cy="298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015439" y="5697878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header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Intro.html </a:t>
            </a:r>
            <a:r>
              <a:rPr lang="ko-KR" altLang="en-US" dirty="0" smtClean="0"/>
              <a:t>가능하면 적용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8032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40" y="2262663"/>
            <a:ext cx="26670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구부러진 연결선 12"/>
          <p:cNvCxnSpPr/>
          <p:nvPr/>
        </p:nvCxnSpPr>
        <p:spPr>
          <a:xfrm>
            <a:off x="8470489" y="699247"/>
            <a:ext cx="2161651" cy="16853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48087" y="1324570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이쪽 검색은 전체 사이트 정보에 대한 검색이다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6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Footer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20066" y="564404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Footer-2.html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293"/>
            <a:ext cx="12192000" cy="4348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9042" y="564404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3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555208"/>
            <a:ext cx="2391882" cy="1923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287" y="185876"/>
            <a:ext cx="223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 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39030" y="6093519"/>
            <a:ext cx="238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login-register-2.html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2478505"/>
            <a:ext cx="2391882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5510" y="609351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55576" y="1981201"/>
            <a:ext cx="889934" cy="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23" y="185876"/>
            <a:ext cx="7286142" cy="36466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00078" y="1490757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9534921" y="1518758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00078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naver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9534921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카카오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7119560" y="185876"/>
            <a:ext cx="3392063" cy="97501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계정을 가지고 계신가요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ㄱㄱ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753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최근 본 시공사례조회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408841" y="5493197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0970486" y="5057099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5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1328</Words>
  <Application>Microsoft Office PowerPoint</Application>
  <PresentationFormat>와이드스크린</PresentationFormat>
  <Paragraphs>383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시공사례관리 – 시공사례입력/수정시 입력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64</cp:revision>
  <dcterms:created xsi:type="dcterms:W3CDTF">2016-10-04T06:42:25Z</dcterms:created>
  <dcterms:modified xsi:type="dcterms:W3CDTF">2016-11-10T13:34:31Z</dcterms:modified>
</cp:coreProperties>
</file>